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2" d="100"/>
          <a:sy n="62" d="100"/>
        </p:scale>
        <p:origin x="-8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A03608A-4100-0C4E-899E-B53D34184F2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43AE941-7CE0-9740-840F-36FE28C5315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Severe Behaviors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7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Behaviors Defined*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Aggression towards others: resulting in skin damage or breakage</a:t>
            </a:r>
          </a:p>
          <a:p>
            <a:r>
              <a:rPr lang="en-US" dirty="0" smtClean="0"/>
              <a:t>AWOL: leaving without notifying others-running away- poor hazard awareness</a:t>
            </a:r>
          </a:p>
          <a:p>
            <a:r>
              <a:rPr lang="en-US" dirty="0" smtClean="0"/>
              <a:t>Fecal Smearing (deliberate)</a:t>
            </a:r>
          </a:p>
          <a:p>
            <a:r>
              <a:rPr lang="en-US" dirty="0"/>
              <a:t>Inappropriate sexual Behaviors: public masturbation, exposing genitals, inappropriate sexual touching  of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PICA - persistent </a:t>
            </a:r>
            <a:r>
              <a:rPr lang="en-US" dirty="0"/>
              <a:t>craving and compulsive eating of nonfood </a:t>
            </a:r>
            <a:r>
              <a:rPr lang="en-US" dirty="0" smtClean="0"/>
              <a:t>substances (ingesting glass, metal or other dangerous items)</a:t>
            </a:r>
          </a:p>
          <a:p>
            <a:r>
              <a:rPr lang="en-US" dirty="0" smtClean="0"/>
              <a:t>Property Destruction- results in expensive damage</a:t>
            </a:r>
          </a:p>
          <a:p>
            <a:r>
              <a:rPr lang="en-US" dirty="0" smtClean="0"/>
              <a:t>Self Injurious Behaviors: skin damage or breakage</a:t>
            </a:r>
          </a:p>
          <a:p>
            <a:r>
              <a:rPr lang="en-US" dirty="0" smtClean="0"/>
              <a:t>Self Stimulation Behaviors: interfere with activities of daily living</a:t>
            </a:r>
          </a:p>
          <a:p>
            <a:r>
              <a:rPr lang="en-US" dirty="0" smtClean="0"/>
              <a:t>Temper Tantrum (screaming, yelling, threatening) that escalates above 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2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Frequency, Duration, Intensity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Behaviors typically occur weekly</a:t>
            </a:r>
          </a:p>
          <a:p>
            <a:r>
              <a:rPr lang="en-US" dirty="0" smtClean="0"/>
              <a:t>Duration varies</a:t>
            </a:r>
          </a:p>
          <a:p>
            <a:r>
              <a:rPr lang="en-US" dirty="0" smtClean="0"/>
              <a:t>Intensity (individuals not easily redirected, behavior supports needed are complex)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sz="1400" dirty="0" smtClean="0"/>
              <a:t>As defined by Regional Center of the East Bay’s Description of Supports and Services by Level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0326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</TotalTime>
  <Words>146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Severe Behaviors</vt:lpstr>
      <vt:lpstr>Severe Behaviors Defined*</vt:lpstr>
      <vt:lpstr>Frequency, Duration, Intensity</vt:lpstr>
    </vt:vector>
  </TitlesOfParts>
  <Company>Harambee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Behaviors</dc:title>
  <dc:creator>Denise Bradley</dc:creator>
  <cp:lastModifiedBy>Irene</cp:lastModifiedBy>
  <cp:revision>3</cp:revision>
  <dcterms:created xsi:type="dcterms:W3CDTF">2016-11-16T12:58:37Z</dcterms:created>
  <dcterms:modified xsi:type="dcterms:W3CDTF">2016-11-22T08:57:30Z</dcterms:modified>
</cp:coreProperties>
</file>